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Noto Sans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Roboto Condensed"/>
      <p:bold r:id="rId41"/>
      <p:boldItalic r:id="rId42"/>
    </p:embeddedFont>
    <p:embeddedFont>
      <p:font typeface="Open Sans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i+UJVazKIVZeXdfr69Rs3gyzHz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bold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oto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otoSans-italic.fntdata"/><Relationship Id="rId12" Type="http://schemas.openxmlformats.org/officeDocument/2006/relationships/slide" Target="slides/slide7.xml"/><Relationship Id="rId34" Type="http://schemas.openxmlformats.org/officeDocument/2006/relationships/font" Target="fonts/NotoSans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Noto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48543" y="700784"/>
            <a:ext cx="18287996" cy="8668441"/>
            <a:chOff x="0" y="-57150"/>
            <a:chExt cx="4816592" cy="228304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4816592" cy="2225896"/>
            </a:xfrm>
            <a:custGeom>
              <a:rect b="b" l="l" r="r" t="t"/>
              <a:pathLst>
                <a:path extrusionOk="0" h="2225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25896"/>
                  </a:lnTo>
                  <a:lnTo>
                    <a:pt x="0" y="2225896"/>
                  </a:lnTo>
                  <a:close/>
                </a:path>
              </a:pathLst>
            </a:custGeom>
            <a:solidFill>
              <a:srgbClr val="F4CE2C">
                <a:alpha val="49803"/>
              </a:srgbClr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0" y="-216991"/>
            <a:ext cx="9829800" cy="10503991"/>
            <a:chOff x="0" y="-57150"/>
            <a:chExt cx="2408296" cy="2766483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95294"/>
              </a:srgbClr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7357950" y="9077474"/>
            <a:ext cx="3572101" cy="3266927"/>
            <a:chOff x="0" y="-47625"/>
            <a:chExt cx="940800" cy="86042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-4" y="1141745"/>
            <a:ext cx="1786055" cy="3266927"/>
            <a:chOff x="0" y="-47625"/>
            <a:chExt cx="940800" cy="86042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99" name="Google Shape;99;p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137441" y="3366022"/>
            <a:ext cx="9055100" cy="365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Ossec: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Host Intrusion Detection System (HIDS)</a:t>
            </a:r>
            <a:endParaRPr/>
          </a:p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graphics, design, creativity&#10;&#10;Description automatically generated"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6084" y="2263140"/>
            <a:ext cx="10972800" cy="57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0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262" name="Google Shape;262;p10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263" name="Google Shape;263;p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0"/>
          <p:cNvSpPr txBox="1"/>
          <p:nvPr/>
        </p:nvSpPr>
        <p:spPr>
          <a:xfrm>
            <a:off x="3088167" y="976220"/>
            <a:ext cx="12111666" cy="151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Connecting window agent to kali server</a:t>
            </a:r>
            <a:endParaRPr/>
          </a:p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266" name="Google Shape;266;p10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67" name="Google Shape;267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10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269" name="Google Shape;269;p10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70" name="Google Shape;270;p10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</p:grpSp>
      <p:grpSp>
        <p:nvGrpSpPr>
          <p:cNvPr id="271" name="Google Shape;271;p10"/>
          <p:cNvGrpSpPr/>
          <p:nvPr/>
        </p:nvGrpSpPr>
        <p:grpSpPr>
          <a:xfrm>
            <a:off x="9586997" y="3402678"/>
            <a:ext cx="661243" cy="579967"/>
            <a:chOff x="0" y="0"/>
            <a:chExt cx="237662" cy="208450"/>
          </a:xfrm>
        </p:grpSpPr>
        <p:sp>
          <p:nvSpPr>
            <p:cNvPr id="272" name="Google Shape;272;p10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73" name="Google Shape;273;p10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</p:grpSp>
      <p:sp>
        <p:nvSpPr>
          <p:cNvPr id="274" name="Google Shape;274;p10"/>
          <p:cNvSpPr txBox="1"/>
          <p:nvPr/>
        </p:nvSpPr>
        <p:spPr>
          <a:xfrm>
            <a:off x="838200" y="4336530"/>
            <a:ext cx="4280271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Check the ip address of kali machine using the command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ifconfig</a:t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8198334" y="4262988"/>
            <a:ext cx="9937266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 in the window agent using the following command: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/var/ossec/bin/manage_agents</a:t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picture containing text, screenshot, font&#10;&#10;Description automatically generated" id="276" name="Google Shape;2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412435"/>
            <a:ext cx="6248809" cy="3068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77" name="Google Shape;2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8334" y="5412435"/>
            <a:ext cx="5731510" cy="472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1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283" name="Google Shape;283;p11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284" name="Google Shape;284;p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11"/>
          <p:cNvSpPr txBox="1"/>
          <p:nvPr/>
        </p:nvSpPr>
        <p:spPr>
          <a:xfrm>
            <a:off x="3088167" y="976220"/>
            <a:ext cx="121116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Connecting window agent to kali server</a:t>
            </a:r>
            <a:endParaRPr/>
          </a:p>
        </p:txBody>
      </p:sp>
      <p:grpSp>
        <p:nvGrpSpPr>
          <p:cNvPr id="286" name="Google Shape;286;p11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287" name="Google Shape;287;p11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88" name="Google Shape;288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1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290" name="Google Shape;290;p11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91" name="Google Shape;291;p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9586997" y="3402678"/>
            <a:ext cx="661243" cy="579967"/>
            <a:chOff x="0" y="0"/>
            <a:chExt cx="237662" cy="208450"/>
          </a:xfrm>
        </p:grpSpPr>
        <p:sp>
          <p:nvSpPr>
            <p:cNvPr id="293" name="Google Shape;293;p11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94" name="Google Shape;294;p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/>
            </a:p>
          </p:txBody>
        </p:sp>
      </p:grpSp>
      <p:sp>
        <p:nvSpPr>
          <p:cNvPr id="295" name="Google Shape;295;p11"/>
          <p:cNvSpPr txBox="1"/>
          <p:nvPr/>
        </p:nvSpPr>
        <p:spPr>
          <a:xfrm>
            <a:off x="838200" y="4336530"/>
            <a:ext cx="4280271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Extract the agent key</a:t>
            </a:r>
            <a:endParaRPr/>
          </a:p>
        </p:txBody>
      </p:sp>
      <p:sp>
        <p:nvSpPr>
          <p:cNvPr id="296" name="Google Shape;296;p11"/>
          <p:cNvSpPr txBox="1"/>
          <p:nvPr/>
        </p:nvSpPr>
        <p:spPr>
          <a:xfrm>
            <a:off x="8483142" y="4262988"/>
            <a:ext cx="4686389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Open window cmd and use the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ipconfig</a:t>
            </a: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command to find out your ip address</a:t>
            </a:r>
            <a:endParaRPr/>
          </a:p>
        </p:txBody>
      </p:sp>
      <p:pic>
        <p:nvPicPr>
          <p:cNvPr descr="A screenshot of a computer&#10;&#10;Description automatically generated with medium confidence" id="297" name="Google Shape;2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94" y="5343092"/>
            <a:ext cx="7032106" cy="2253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98" name="Google Shape;2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200" y="5376151"/>
            <a:ext cx="9157775" cy="20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304" name="Google Shape;304;p12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05" name="Google Shape;305;p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2"/>
          <p:cNvSpPr txBox="1"/>
          <p:nvPr/>
        </p:nvSpPr>
        <p:spPr>
          <a:xfrm>
            <a:off x="3088167" y="976220"/>
            <a:ext cx="12111666" cy="151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Connecting window agent to kali server</a:t>
            </a:r>
            <a:endParaRPr/>
          </a:p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07" name="Google Shape;307;p12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308" name="Google Shape;308;p12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09" name="Google Shape;309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12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311" name="Google Shape;311;p12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12" name="Google Shape;312;p12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/>
            </a:p>
          </p:txBody>
        </p:sp>
      </p:grpSp>
      <p:grpSp>
        <p:nvGrpSpPr>
          <p:cNvPr id="313" name="Google Shape;313;p12"/>
          <p:cNvGrpSpPr/>
          <p:nvPr/>
        </p:nvGrpSpPr>
        <p:grpSpPr>
          <a:xfrm>
            <a:off x="9586997" y="3402678"/>
            <a:ext cx="661243" cy="579967"/>
            <a:chOff x="0" y="0"/>
            <a:chExt cx="237662" cy="208450"/>
          </a:xfrm>
        </p:grpSpPr>
        <p:sp>
          <p:nvSpPr>
            <p:cNvPr id="314" name="Google Shape;314;p12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15" name="Google Shape;315;p12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6.</a:t>
              </a:r>
              <a:endParaRPr/>
            </a:p>
          </p:txBody>
        </p:sp>
      </p:grpSp>
      <p:sp>
        <p:nvSpPr>
          <p:cNvPr id="316" name="Google Shape;316;p12"/>
          <p:cNvSpPr txBox="1"/>
          <p:nvPr/>
        </p:nvSpPr>
        <p:spPr>
          <a:xfrm>
            <a:off x="445162" y="4207906"/>
            <a:ext cx="5943600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Update the allowed ip address in your ossec.conf file to the one belongs to window</a:t>
            </a:r>
            <a:endParaRPr/>
          </a:p>
        </p:txBody>
      </p:sp>
      <p:sp>
        <p:nvSpPr>
          <p:cNvPr id="317" name="Google Shape;317;p12"/>
          <p:cNvSpPr txBox="1"/>
          <p:nvPr/>
        </p:nvSpPr>
        <p:spPr>
          <a:xfrm>
            <a:off x="9237099" y="4207906"/>
            <a:ext cx="5621901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 to the window program files x86 folder and find the win32ui.exe file</a:t>
            </a:r>
            <a:endParaRPr/>
          </a:p>
        </p:txBody>
      </p:sp>
      <p:pic>
        <p:nvPicPr>
          <p:cNvPr descr="A screenshot of a computer&#10;&#10;Description automatically generated" id="318" name="Google Shape;3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7099" y="5438457"/>
            <a:ext cx="7366113" cy="3923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font, graphics, screenshot&#10;&#10;Description automatically generated" id="319" name="Google Shape;31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62" y="5320901"/>
            <a:ext cx="4576839" cy="751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320" name="Google Shape;32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162" y="6224182"/>
            <a:ext cx="7870364" cy="388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3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326" name="Google Shape;326;p13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27" name="Google Shape;327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3"/>
          <p:cNvSpPr txBox="1"/>
          <p:nvPr/>
        </p:nvSpPr>
        <p:spPr>
          <a:xfrm>
            <a:off x="3088167" y="976220"/>
            <a:ext cx="12111666" cy="151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Connecting window agent to kali server</a:t>
            </a:r>
            <a:endParaRPr/>
          </a:p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9" name="Google Shape;329;p13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330" name="Google Shape;330;p13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31" name="Google Shape;331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333" name="Google Shape;333;p13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34" name="Google Shape;334;p13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7.</a:t>
              </a:r>
              <a:endParaRPr/>
            </a:p>
          </p:txBody>
        </p:sp>
      </p:grpSp>
      <p:grpSp>
        <p:nvGrpSpPr>
          <p:cNvPr id="335" name="Google Shape;335;p13"/>
          <p:cNvGrpSpPr/>
          <p:nvPr/>
        </p:nvGrpSpPr>
        <p:grpSpPr>
          <a:xfrm>
            <a:off x="10515600" y="3402678"/>
            <a:ext cx="661243" cy="579967"/>
            <a:chOff x="0" y="0"/>
            <a:chExt cx="237662" cy="208450"/>
          </a:xfrm>
        </p:grpSpPr>
        <p:sp>
          <p:nvSpPr>
            <p:cNvPr id="336" name="Google Shape;336;p13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37" name="Google Shape;337;p13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8.</a:t>
              </a:r>
              <a:endParaRPr/>
            </a:p>
          </p:txBody>
        </p:sp>
      </p:grpSp>
      <p:sp>
        <p:nvSpPr>
          <p:cNvPr id="338" name="Google Shape;338;p13"/>
          <p:cNvSpPr txBox="1"/>
          <p:nvPr/>
        </p:nvSpPr>
        <p:spPr>
          <a:xfrm>
            <a:off x="838200" y="4336530"/>
            <a:ext cx="4280271" cy="108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Fill in the information get from kali machine into the agent manager page and restart the ossec agent</a:t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9691397" y="4422562"/>
            <a:ext cx="4686389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Restart your kali ossec server</a:t>
            </a:r>
            <a:endParaRPr/>
          </a:p>
        </p:txBody>
      </p:sp>
      <p:pic>
        <p:nvPicPr>
          <p:cNvPr descr="A screenshot of a computer&#10;&#10;Description automatically generated with medium confidence" id="340" name="Google Shape;3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55" y="5554930"/>
            <a:ext cx="4280270" cy="375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41" name="Google Shape;34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1560" y="5554930"/>
            <a:ext cx="4197014" cy="3682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automatically generated with medium confidence" id="342" name="Google Shape;34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481" y="5143500"/>
            <a:ext cx="7595790" cy="376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4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348" name="Google Shape;348;p14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49" name="Google Shape;349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4"/>
          <p:cNvSpPr txBox="1"/>
          <p:nvPr/>
        </p:nvSpPr>
        <p:spPr>
          <a:xfrm>
            <a:off x="3088167" y="976220"/>
            <a:ext cx="121116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Connecting window agent to kali server</a:t>
            </a:r>
            <a:endParaRPr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352" name="Google Shape;352;p14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53" name="Google Shape;35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4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355" name="Google Shape;355;p14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56" name="Google Shape;356;p1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9.</a:t>
              </a:r>
              <a:endParaRPr/>
            </a:p>
          </p:txBody>
        </p:sp>
      </p:grpSp>
      <p:sp>
        <p:nvSpPr>
          <p:cNvPr id="357" name="Google Shape;357;p14"/>
          <p:cNvSpPr txBox="1"/>
          <p:nvPr/>
        </p:nvSpPr>
        <p:spPr>
          <a:xfrm>
            <a:off x="838200" y="4336530"/>
            <a:ext cx="5867400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 the connection has been establish</a:t>
            </a:r>
            <a:endParaRPr/>
          </a:p>
        </p:txBody>
      </p:sp>
      <p:pic>
        <p:nvPicPr>
          <p:cNvPr descr="A screen shot of a computer code&#10;&#10;Description automatically generated with low confidence" id="358" name="Google Shape;3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35" y="4971762"/>
            <a:ext cx="8571784" cy="1919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359" name="Google Shape;3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98" y="4234987"/>
            <a:ext cx="8588932" cy="423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/>
        </p:nvSpPr>
        <p:spPr>
          <a:xfrm>
            <a:off x="1955128" y="2715550"/>
            <a:ext cx="5436272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kali ossec configuration files</a:t>
            </a:r>
            <a:endParaRPr/>
          </a:p>
        </p:txBody>
      </p:sp>
      <p:sp>
        <p:nvSpPr>
          <p:cNvPr id="365" name="Google Shape;365;p15"/>
          <p:cNvSpPr txBox="1"/>
          <p:nvPr/>
        </p:nvSpPr>
        <p:spPr>
          <a:xfrm>
            <a:off x="7239562" y="6399065"/>
            <a:ext cx="3580838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CLI Output</a:t>
            </a:r>
            <a:endParaRPr/>
          </a:p>
        </p:txBody>
      </p:sp>
      <p:sp>
        <p:nvSpPr>
          <p:cNvPr id="366" name="Google Shape;366;p15"/>
          <p:cNvSpPr txBox="1"/>
          <p:nvPr/>
        </p:nvSpPr>
        <p:spPr>
          <a:xfrm>
            <a:off x="11869174" y="2573309"/>
            <a:ext cx="3580838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Web-ui Output</a:t>
            </a:r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368" name="Google Shape;368;p15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69" name="Google Shape;369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5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371" name="Google Shape;371;p15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72" name="Google Shape;37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1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Rootkit Detection</a:t>
            </a:r>
            <a:endParaRPr/>
          </a:p>
        </p:txBody>
      </p:sp>
      <p:pic>
        <p:nvPicPr>
          <p:cNvPr descr="A screen shot of a computer code&#10;&#10;Description automatically generated with low confidence" id="374" name="Google Shape;3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294780"/>
            <a:ext cx="8487150" cy="239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5"/>
          <p:cNvPicPr preferRelativeResize="0"/>
          <p:nvPr/>
        </p:nvPicPr>
        <p:blipFill rotWithShape="1">
          <a:blip r:embed="rId4">
            <a:alphaModFix/>
          </a:blip>
          <a:srcRect b="0" l="0" r="65957" t="0"/>
          <a:stretch/>
        </p:blipFill>
        <p:spPr>
          <a:xfrm>
            <a:off x="10820400" y="3186896"/>
            <a:ext cx="5938684" cy="1433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376" name="Google Shape;376;p15"/>
          <p:cNvPicPr preferRelativeResize="0"/>
          <p:nvPr/>
        </p:nvPicPr>
        <p:blipFill rotWithShape="1">
          <a:blip r:embed="rId5">
            <a:alphaModFix/>
          </a:blip>
          <a:srcRect b="49102" l="0" r="0" t="0"/>
          <a:stretch/>
        </p:blipFill>
        <p:spPr>
          <a:xfrm>
            <a:off x="133858" y="7049207"/>
            <a:ext cx="17925784" cy="296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/>
          <p:nvPr/>
        </p:nvSpPr>
        <p:spPr>
          <a:xfrm>
            <a:off x="1050234" y="2580184"/>
            <a:ext cx="6645966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kali linux ossec configuration files</a:t>
            </a:r>
            <a:endParaRPr/>
          </a:p>
        </p:txBody>
      </p:sp>
      <p:sp>
        <p:nvSpPr>
          <p:cNvPr id="382" name="Google Shape;382;p16"/>
          <p:cNvSpPr txBox="1"/>
          <p:nvPr/>
        </p:nvSpPr>
        <p:spPr>
          <a:xfrm>
            <a:off x="10341386" y="2580184"/>
            <a:ext cx="5791200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Ensure real time monitoring running at kali</a:t>
            </a:r>
            <a:endParaRPr/>
          </a:p>
        </p:txBody>
      </p:sp>
      <p:grpSp>
        <p:nvGrpSpPr>
          <p:cNvPr id="383" name="Google Shape;383;p16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384" name="Google Shape;384;p16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85" name="Google Shape;385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6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387" name="Google Shape;387;p16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88" name="Google Shape;388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6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Time Monitoring</a:t>
            </a:r>
            <a:endParaRPr/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3">
            <a:alphaModFix/>
          </a:blip>
          <a:srcRect b="0" l="0" r="10063" t="0"/>
          <a:stretch/>
        </p:blipFill>
        <p:spPr>
          <a:xfrm>
            <a:off x="243041" y="3215429"/>
            <a:ext cx="7826629" cy="145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16" y="5785808"/>
            <a:ext cx="14545043" cy="48666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6"/>
          <p:cNvSpPr txBox="1"/>
          <p:nvPr/>
        </p:nvSpPr>
        <p:spPr>
          <a:xfrm>
            <a:off x="609600" y="5321061"/>
            <a:ext cx="6645966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window ossec configuration files</a:t>
            </a:r>
            <a:endParaRPr/>
          </a:p>
        </p:txBody>
      </p:sp>
      <p:pic>
        <p:nvPicPr>
          <p:cNvPr id="393" name="Google Shape;3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516" y="7357878"/>
            <a:ext cx="10822560" cy="89808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6"/>
          <p:cNvSpPr txBox="1"/>
          <p:nvPr/>
        </p:nvSpPr>
        <p:spPr>
          <a:xfrm>
            <a:off x="-49273" y="6559796"/>
            <a:ext cx="8411255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Ensure real time monitoring running at window</a:t>
            </a:r>
            <a:endParaRPr/>
          </a:p>
        </p:txBody>
      </p:sp>
      <p:grpSp>
        <p:nvGrpSpPr>
          <p:cNvPr id="395" name="Google Shape;395;p16"/>
          <p:cNvGrpSpPr/>
          <p:nvPr/>
        </p:nvGrpSpPr>
        <p:grpSpPr>
          <a:xfrm>
            <a:off x="8474488" y="3203977"/>
            <a:ext cx="9524996" cy="1618806"/>
            <a:chOff x="8474488" y="3183869"/>
            <a:chExt cx="9524996" cy="1618806"/>
          </a:xfrm>
        </p:grpSpPr>
        <p:pic>
          <p:nvPicPr>
            <p:cNvPr descr="A screen shot of a computer screen&#10;&#10;Description automatically generated with low confidence" id="396" name="Google Shape;396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74488" y="3183869"/>
              <a:ext cx="9524996" cy="1618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6"/>
            <p:cNvSpPr/>
            <p:nvPr/>
          </p:nvSpPr>
          <p:spPr>
            <a:xfrm>
              <a:off x="12420600" y="3764672"/>
              <a:ext cx="3429000" cy="169196"/>
            </a:xfrm>
            <a:prstGeom prst="rect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/>
          <p:nvPr/>
        </p:nvSpPr>
        <p:spPr>
          <a:xfrm>
            <a:off x="762000" y="2619065"/>
            <a:ext cx="14405786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CLI Output</a:t>
            </a:r>
            <a:endParaRPr/>
          </a:p>
        </p:txBody>
      </p:sp>
      <p:grpSp>
        <p:nvGrpSpPr>
          <p:cNvPr id="403" name="Google Shape;403;p17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04" name="Google Shape;404;p17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05" name="Google Shape;405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7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07" name="Google Shape;407;p17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08" name="Google Shape;408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17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Time Monitoring cont.</a:t>
            </a:r>
            <a:endParaRPr/>
          </a:p>
        </p:txBody>
      </p:sp>
      <p:pic>
        <p:nvPicPr>
          <p:cNvPr id="410" name="Google Shape;4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575" y="3361103"/>
            <a:ext cx="17036845" cy="511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"/>
          <p:cNvSpPr txBox="1"/>
          <p:nvPr/>
        </p:nvSpPr>
        <p:spPr>
          <a:xfrm>
            <a:off x="758014" y="2467563"/>
            <a:ext cx="4656174" cy="780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kali ossec configuration files</a:t>
            </a:r>
            <a:endParaRPr/>
          </a:p>
        </p:txBody>
      </p:sp>
      <p:grpSp>
        <p:nvGrpSpPr>
          <p:cNvPr id="416" name="Google Shape;416;p18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17" name="Google Shape;417;p18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18" name="Google Shape;418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20" name="Google Shape;420;p18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21" name="Google Shape;421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18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Active Response</a:t>
            </a:r>
            <a:endParaRPr/>
          </a:p>
        </p:txBody>
      </p:sp>
      <p:pic>
        <p:nvPicPr>
          <p:cNvPr descr="A picture containing text, screenshot, font&#10;&#10;Description automatically generated" id="423" name="Google Shape;4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80" y="2944520"/>
            <a:ext cx="6888572" cy="1728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 code&#10;&#10;Description automatically generated with low confidence" id="424" name="Google Shape;4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180" y="4779396"/>
            <a:ext cx="6888572" cy="19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8"/>
          <p:cNvSpPr txBox="1"/>
          <p:nvPr/>
        </p:nvSpPr>
        <p:spPr>
          <a:xfrm>
            <a:off x="10206814" y="2467562"/>
            <a:ext cx="5334000" cy="780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window ossec configuration files</a:t>
            </a:r>
            <a:endParaRPr/>
          </a:p>
        </p:txBody>
      </p:sp>
      <p:pic>
        <p:nvPicPr>
          <p:cNvPr descr="A screen shot of a computer&#10;&#10;Description automatically generated with medium confidence" id="426" name="Google Shape;4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9200" y="2940833"/>
            <a:ext cx="8496757" cy="386524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8"/>
          <p:cNvSpPr txBox="1"/>
          <p:nvPr/>
        </p:nvSpPr>
        <p:spPr>
          <a:xfrm>
            <a:off x="758012" y="7124700"/>
            <a:ext cx="6650740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Check whether the active response is added or not</a:t>
            </a:r>
            <a:endParaRPr/>
          </a:p>
        </p:txBody>
      </p:sp>
      <p:pic>
        <p:nvPicPr>
          <p:cNvPr descr="A screen shot of a computer&#10;&#10;Description automatically generated with medium confidence" id="428" name="Google Shape;42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312" y="7784386"/>
            <a:ext cx="8250449" cy="19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8"/>
          <p:cNvSpPr txBox="1"/>
          <p:nvPr/>
        </p:nvSpPr>
        <p:spPr>
          <a:xfrm>
            <a:off x="8534396" y="7145899"/>
            <a:ext cx="9753600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Run the active response on window agent to block the ip address 2.3.4.5</a:t>
            </a:r>
            <a:endParaRPr/>
          </a:p>
        </p:txBody>
      </p:sp>
      <p:pic>
        <p:nvPicPr>
          <p:cNvPr id="430" name="Google Shape;43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1816" y="7883312"/>
            <a:ext cx="9460872" cy="126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/>
          <p:nvPr/>
        </p:nvSpPr>
        <p:spPr>
          <a:xfrm>
            <a:off x="758014" y="2467563"/>
            <a:ext cx="14405786" cy="37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Verify result on window agent</a:t>
            </a:r>
            <a:endParaRPr/>
          </a:p>
        </p:txBody>
      </p:sp>
      <p:grpSp>
        <p:nvGrpSpPr>
          <p:cNvPr id="436" name="Google Shape;436;p19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37" name="Google Shape;437;p19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38" name="Google Shape;43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19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40" name="Google Shape;440;p19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41" name="Google Shape;441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19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Active Response cont.</a:t>
            </a:r>
            <a:endParaRPr/>
          </a:p>
        </p:txBody>
      </p:sp>
      <p:pic>
        <p:nvPicPr>
          <p:cNvPr descr="A screenshot of a computer&#10;&#10;Description automatically generated" id="443" name="Google Shape;4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258562"/>
            <a:ext cx="11628755" cy="620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464" l="5502" r="7076" t="0"/>
          <a:stretch/>
        </p:blipFill>
        <p:spPr>
          <a:xfrm>
            <a:off x="-9525" y="-49333"/>
            <a:ext cx="18288000" cy="10358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0" y="1621302"/>
            <a:ext cx="18287996" cy="7636998"/>
            <a:chOff x="0" y="-57150"/>
            <a:chExt cx="4816592" cy="2011391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4816592" cy="1954241"/>
            </a:xfrm>
            <a:custGeom>
              <a:rect b="b" l="l" r="r" t="t"/>
              <a:pathLst>
                <a:path extrusionOk="0" h="19542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F4CE2C">
                <a:alpha val="49803"/>
              </a:srgbClr>
            </a:solidFill>
            <a:ln>
              <a:noFill/>
            </a:ln>
          </p:spPr>
        </p:sp>
        <p:sp>
          <p:nvSpPr>
            <p:cNvPr id="109" name="Google Shape;109;p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1356416" y="-224643"/>
            <a:ext cx="7405076" cy="10511643"/>
            <a:chOff x="0" y="-57150"/>
            <a:chExt cx="1950308" cy="2768499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1950308" cy="2711349"/>
            </a:xfrm>
            <a:custGeom>
              <a:rect b="b" l="l" r="r" t="t"/>
              <a:pathLst>
                <a:path extrusionOk="0" h="2711349" w="1950308">
                  <a:moveTo>
                    <a:pt x="0" y="0"/>
                  </a:moveTo>
                  <a:lnTo>
                    <a:pt x="1950308" y="0"/>
                  </a:lnTo>
                  <a:lnTo>
                    <a:pt x="1950308" y="2711349"/>
                  </a:lnTo>
                  <a:lnTo>
                    <a:pt x="0" y="2711349"/>
                  </a:lnTo>
                  <a:close/>
                </a:path>
              </a:pathLst>
            </a:custGeom>
            <a:solidFill>
              <a:srgbClr val="F4CE2C">
                <a:alpha val="84705"/>
              </a:srgbClr>
            </a:solidFill>
            <a:ln>
              <a:noFill/>
            </a:ln>
          </p:spPr>
        </p:sp>
        <p:sp>
          <p:nvSpPr>
            <p:cNvPr id="112" name="Google Shape;112;p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1686076" y="2662057"/>
            <a:ext cx="6745755" cy="5858362"/>
            <a:chOff x="0" y="9525"/>
            <a:chExt cx="8994340" cy="7811151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584702" y="9525"/>
              <a:ext cx="7824936" cy="1002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12222B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Prepared by: </a:t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1954112"/>
              <a:ext cx="8994340" cy="5866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Foo Haw Liang (Leader)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0" i="0" lang="en-US" sz="4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Alvin Kua Chee Shern</a:t>
              </a:r>
              <a:endParaRPr b="0" i="0" sz="4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0" i="0" lang="en-US" sz="4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Grayson Goh Jin Yi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0" i="0" lang="en-US" sz="4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Siah Kah Chuan</a:t>
              </a:r>
              <a:endParaRPr/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14715899" y="9077474"/>
            <a:ext cx="3572101" cy="3266927"/>
            <a:chOff x="0" y="-47625"/>
            <a:chExt cx="940800" cy="860425"/>
          </a:xfrm>
        </p:grpSpPr>
        <p:sp>
          <p:nvSpPr>
            <p:cNvPr id="117" name="Google Shape;117;p2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18" name="Google Shape;118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"/>
          <p:cNvSpPr txBox="1"/>
          <p:nvPr/>
        </p:nvSpPr>
        <p:spPr>
          <a:xfrm>
            <a:off x="2686578" y="3095717"/>
            <a:ext cx="14405786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Settings at kali ossec configuration 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9" name="Google Shape;449;p20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50" name="Google Shape;450;p20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51" name="Google Shape;451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0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53" name="Google Shape;453;p20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54" name="Google Shape;454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20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 Integrity Checking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6" name="Google Shape;4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578" y="4229100"/>
            <a:ext cx="10548658" cy="468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 txBox="1"/>
          <p:nvPr/>
        </p:nvSpPr>
        <p:spPr>
          <a:xfrm>
            <a:off x="1543050" y="3057428"/>
            <a:ext cx="14405786" cy="130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/var/ossec/bin/agent_control -r -a   (perform file integrity checking to all agent immediately)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/var/ossec/bin/agent_control -r -u agentid (perform file integrity checking to a specific agent immediately)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2" name="Google Shape;462;p21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63" name="Google Shape;463;p21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64" name="Google Shape;46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21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66" name="Google Shape;466;p21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67" name="Google Shape;46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21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 Integrity Checking cont.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9" name="Google Shape;4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294665"/>
            <a:ext cx="7358665" cy="42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3600" y="5294665"/>
            <a:ext cx="6629402" cy="43160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21"/>
          <p:cNvCxnSpPr/>
          <p:nvPr/>
        </p:nvCxnSpPr>
        <p:spPr>
          <a:xfrm>
            <a:off x="8745942" y="7415503"/>
            <a:ext cx="90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472" name="Google Shape;472;p21"/>
          <p:cNvSpPr txBox="1"/>
          <p:nvPr/>
        </p:nvSpPr>
        <p:spPr>
          <a:xfrm>
            <a:off x="6781800" y="4617315"/>
            <a:ext cx="14405786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Changing the content in the file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2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78" name="Google Shape;478;p22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79" name="Google Shape;479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22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81" name="Google Shape;481;p22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82" name="Google Shape;48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2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File Integrity Checking cont.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4" name="Google Shape;484;p22"/>
          <p:cNvGrpSpPr/>
          <p:nvPr/>
        </p:nvGrpSpPr>
        <p:grpSpPr>
          <a:xfrm>
            <a:off x="2286000" y="3571568"/>
            <a:ext cx="14298386" cy="5165868"/>
            <a:chOff x="2286000" y="3571568"/>
            <a:chExt cx="14298386" cy="5165868"/>
          </a:xfrm>
        </p:grpSpPr>
        <p:pic>
          <p:nvPicPr>
            <p:cNvPr id="485" name="Google Shape;48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86000" y="3571568"/>
              <a:ext cx="14298386" cy="51658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2"/>
            <p:cNvSpPr/>
            <p:nvPr/>
          </p:nvSpPr>
          <p:spPr>
            <a:xfrm>
              <a:off x="7696200" y="5829300"/>
              <a:ext cx="1905000" cy="457200"/>
            </a:xfrm>
            <a:prstGeom prst="rect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22"/>
          <p:cNvSpPr txBox="1"/>
          <p:nvPr/>
        </p:nvSpPr>
        <p:spPr>
          <a:xfrm>
            <a:off x="5791200" y="2764295"/>
            <a:ext cx="54864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353839"/>
                </a:solidFill>
                <a:latin typeface="Lato"/>
                <a:ea typeface="Lato"/>
                <a:cs typeface="Lato"/>
                <a:sym typeface="Lato"/>
              </a:rPr>
              <a:t>Output at Web-ui</a:t>
            </a:r>
            <a:endParaRPr b="1" i="0" sz="2800" u="none" cap="none" strike="noStrike">
              <a:solidFill>
                <a:srgbClr val="3538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3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493" name="Google Shape;493;p23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494" name="Google Shape;494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23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496" name="Google Shape;496;p23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97" name="Google Shape;497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23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Policy Monitoring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text, screenshot, font&#10;&#10;Description automatically generated" id="499" name="Google Shape;499;p23"/>
          <p:cNvPicPr preferRelativeResize="0"/>
          <p:nvPr/>
        </p:nvPicPr>
        <p:blipFill rotWithShape="1">
          <a:blip r:embed="rId3">
            <a:alphaModFix/>
          </a:blip>
          <a:srcRect b="57920" l="0" r="12651" t="0"/>
          <a:stretch/>
        </p:blipFill>
        <p:spPr>
          <a:xfrm>
            <a:off x="0" y="3541929"/>
            <a:ext cx="18288000" cy="361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3"/>
          <p:cNvSpPr txBox="1"/>
          <p:nvPr/>
        </p:nvSpPr>
        <p:spPr>
          <a:xfrm>
            <a:off x="1447800" y="2543670"/>
            <a:ext cx="14405786" cy="482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result of a list of system auditing/policy monitoring events on kali</a:t>
            </a:r>
            <a:endParaRPr b="1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4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506" name="Google Shape;506;p24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507" name="Google Shape;507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24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509" name="Google Shape;509;p24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10" name="Google Shape;510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24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Policy Monitoring cont.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24"/>
          <p:cNvSpPr txBox="1"/>
          <p:nvPr/>
        </p:nvSpPr>
        <p:spPr>
          <a:xfrm>
            <a:off x="1447800" y="2543670"/>
            <a:ext cx="14405786" cy="482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result of a list of system auditing/policy monitoring events on window</a:t>
            </a:r>
            <a:endParaRPr b="1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creenshot of a computer program&#10;&#10;Description automatically generated with medium confidence" id="513" name="Google Shape;5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195" y="3571568"/>
            <a:ext cx="11503393" cy="401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5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519" name="Google Shape;519;p25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520" name="Google Shape;520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25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522" name="Google Shape;522;p25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23" name="Google Shape;52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25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 Analysis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25"/>
          <p:cNvSpPr txBox="1"/>
          <p:nvPr/>
        </p:nvSpPr>
        <p:spPr>
          <a:xfrm>
            <a:off x="246688" y="2539983"/>
            <a:ext cx="14405786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Settings at kali ossec configuration files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creen shot of a computer&#10;&#10;Description automatically generated with medium confidence" id="526" name="Google Shape;5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20" y="3029137"/>
            <a:ext cx="6496388" cy="52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8720982"/>
            <a:ext cx="11858563" cy="124944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5"/>
          <p:cNvSpPr txBox="1"/>
          <p:nvPr/>
        </p:nvSpPr>
        <p:spPr>
          <a:xfrm>
            <a:off x="7924800" y="7977559"/>
            <a:ext cx="8763000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Checking the kali ossec.log file to ensure log analysis is running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6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534" name="Google Shape;534;p26"/>
            <p:cNvSpPr/>
            <p:nvPr/>
          </p:nvSpPr>
          <p:spPr>
            <a:xfrm>
              <a:off x="0" y="0"/>
              <a:ext cx="4816592" cy="549884"/>
            </a:xfrm>
            <a:custGeom>
              <a:rect b="b" l="l" r="r" t="t"/>
              <a:pathLst>
                <a:path extrusionOk="0" h="54988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535" name="Google Shape;535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537" name="Google Shape;537;p26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38" name="Google Shape;538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"/>
          <p:cNvSpPr txBox="1"/>
          <p:nvPr/>
        </p:nvSpPr>
        <p:spPr>
          <a:xfrm>
            <a:off x="0" y="941295"/>
            <a:ext cx="1828800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 Analysis cont.</a:t>
            </a:r>
            <a:endParaRPr b="1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246688" y="2539983"/>
            <a:ext cx="14405786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Settings at window ossec configuration files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7924800" y="7977559"/>
            <a:ext cx="8763000" cy="346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Checking the kali ossec.log file to ensure log analysis is running</a:t>
            </a:r>
            <a:endParaRPr b="1" i="0" sz="2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creen shot of a computer program&#10;&#10;Description automatically generated with low confidence" id="542" name="Google Shape;5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62" y="3111911"/>
            <a:ext cx="6214284" cy="54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2844" y="8690108"/>
            <a:ext cx="11346911" cy="131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27"/>
          <p:cNvPicPr preferRelativeResize="0"/>
          <p:nvPr/>
        </p:nvPicPr>
        <p:blipFill rotWithShape="1">
          <a:blip r:embed="rId3">
            <a:alphaModFix/>
          </a:blip>
          <a:srcRect b="3030" l="3128" r="0" t="14224"/>
          <a:stretch/>
        </p:blipFill>
        <p:spPr>
          <a:xfrm>
            <a:off x="0" y="1838293"/>
            <a:ext cx="18288000" cy="7420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27"/>
          <p:cNvGrpSpPr/>
          <p:nvPr/>
        </p:nvGrpSpPr>
        <p:grpSpPr>
          <a:xfrm>
            <a:off x="0" y="1621302"/>
            <a:ext cx="18287996" cy="7636998"/>
            <a:chOff x="0" y="-57150"/>
            <a:chExt cx="4816592" cy="2011391"/>
          </a:xfrm>
        </p:grpSpPr>
        <p:sp>
          <p:nvSpPr>
            <p:cNvPr id="551" name="Google Shape;551;p27"/>
            <p:cNvSpPr/>
            <p:nvPr/>
          </p:nvSpPr>
          <p:spPr>
            <a:xfrm>
              <a:off x="0" y="0"/>
              <a:ext cx="4816592" cy="1954241"/>
            </a:xfrm>
            <a:custGeom>
              <a:rect b="b" l="l" r="r" t="t"/>
              <a:pathLst>
                <a:path extrusionOk="0" h="19542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004E8E">
                <a:alpha val="49803"/>
              </a:srgbClr>
            </a:solidFill>
            <a:ln>
              <a:noFill/>
            </a:ln>
          </p:spPr>
        </p:sp>
        <p:sp>
          <p:nvSpPr>
            <p:cNvPr id="552" name="Google Shape;552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27"/>
          <p:cNvGrpSpPr/>
          <p:nvPr/>
        </p:nvGrpSpPr>
        <p:grpSpPr>
          <a:xfrm>
            <a:off x="9773643" y="-225653"/>
            <a:ext cx="7405076" cy="10512653"/>
            <a:chOff x="0" y="-57150"/>
            <a:chExt cx="1950308" cy="2755947"/>
          </a:xfrm>
        </p:grpSpPr>
        <p:sp>
          <p:nvSpPr>
            <p:cNvPr id="554" name="Google Shape;554;p27"/>
            <p:cNvSpPr/>
            <p:nvPr/>
          </p:nvSpPr>
          <p:spPr>
            <a:xfrm>
              <a:off x="0" y="0"/>
              <a:ext cx="1950308" cy="2698797"/>
            </a:xfrm>
            <a:custGeom>
              <a:rect b="b" l="l" r="r" t="t"/>
              <a:pathLst>
                <a:path extrusionOk="0" h="2698797" w="1950308">
                  <a:moveTo>
                    <a:pt x="0" y="0"/>
                  </a:moveTo>
                  <a:lnTo>
                    <a:pt x="1950308" y="0"/>
                  </a:lnTo>
                  <a:lnTo>
                    <a:pt x="1950308" y="2698797"/>
                  </a:lnTo>
                  <a:lnTo>
                    <a:pt x="0" y="2698797"/>
                  </a:lnTo>
                  <a:close/>
                </a:path>
              </a:pathLst>
            </a:custGeom>
            <a:solidFill>
              <a:srgbClr val="004E8E">
                <a:alpha val="84705"/>
              </a:srgbClr>
            </a:solidFill>
            <a:ln>
              <a:noFill/>
            </a:ln>
          </p:spPr>
        </p:sp>
        <p:sp>
          <p:nvSpPr>
            <p:cNvPr id="555" name="Google Shape;555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27"/>
          <p:cNvGrpSpPr/>
          <p:nvPr/>
        </p:nvGrpSpPr>
        <p:grpSpPr>
          <a:xfrm>
            <a:off x="13242356" y="1028700"/>
            <a:ext cx="3936362" cy="615893"/>
            <a:chOff x="0" y="0"/>
            <a:chExt cx="1036737" cy="162211"/>
          </a:xfrm>
        </p:grpSpPr>
        <p:sp>
          <p:nvSpPr>
            <p:cNvPr id="557" name="Google Shape;557;p27"/>
            <p:cNvSpPr/>
            <p:nvPr/>
          </p:nvSpPr>
          <p:spPr>
            <a:xfrm>
              <a:off x="0" y="0"/>
              <a:ext cx="1036737" cy="162211"/>
            </a:xfrm>
            <a:custGeom>
              <a:rect b="b" l="l" r="r" t="t"/>
              <a:pathLst>
                <a:path extrusionOk="0" h="162211" w="1036737">
                  <a:moveTo>
                    <a:pt x="0" y="0"/>
                  </a:moveTo>
                  <a:lnTo>
                    <a:pt x="1036737" y="0"/>
                  </a:lnTo>
                  <a:lnTo>
                    <a:pt x="1036737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8" name="Google Shape;558;p27"/>
            <p:cNvSpPr txBox="1"/>
            <p:nvPr/>
          </p:nvSpPr>
          <p:spPr>
            <a:xfrm>
              <a:off x="0" y="0"/>
              <a:ext cx="1036737" cy="162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100" u="none" cap="none" strike="noStrike">
                <a:solidFill>
                  <a:srgbClr val="2C434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559" name="Google Shape;559;p27"/>
          <p:cNvSpPr txBox="1"/>
          <p:nvPr/>
        </p:nvSpPr>
        <p:spPr>
          <a:xfrm>
            <a:off x="9773643" y="2615276"/>
            <a:ext cx="7405076" cy="238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Thanks for</a:t>
            </a:r>
            <a:endParaRPr/>
          </a:p>
          <a:p>
            <a:pPr indent="0" lvl="0" marL="0" marR="0" rtl="0" algn="ctr">
              <a:lnSpc>
                <a:spcPct val="116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8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watching</a:t>
            </a:r>
            <a:endParaRPr/>
          </a:p>
        </p:txBody>
      </p:sp>
      <p:grpSp>
        <p:nvGrpSpPr>
          <p:cNvPr id="560" name="Google Shape;560;p27"/>
          <p:cNvGrpSpPr/>
          <p:nvPr/>
        </p:nvGrpSpPr>
        <p:grpSpPr>
          <a:xfrm>
            <a:off x="0" y="9077474"/>
            <a:ext cx="3572101" cy="3266927"/>
            <a:chOff x="0" y="-47625"/>
            <a:chExt cx="940800" cy="860425"/>
          </a:xfrm>
        </p:grpSpPr>
        <p:sp>
          <p:nvSpPr>
            <p:cNvPr id="561" name="Google Shape;561;p27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62" name="Google Shape;562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7902947" y="114300"/>
            <a:ext cx="10385053" cy="10287000"/>
          </a:xfrm>
          <a:custGeom>
            <a:rect b="b" l="l" r="r" t="t"/>
            <a:pathLst>
              <a:path extrusionOk="0" h="2709333" w="2735158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5"/>
            </a:srgbClr>
          </a:solidFill>
          <a:ln>
            <a:noFill/>
          </a:ln>
        </p:spPr>
      </p:sp>
      <p:sp>
        <p:nvSpPr>
          <p:cNvPr id="124" name="Google Shape;124;p3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9524819" y="8561752"/>
            <a:ext cx="5257982" cy="3266927"/>
            <a:chOff x="0" y="-47625"/>
            <a:chExt cx="1384818" cy="860425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47625"/>
              <a:ext cx="1384818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3538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8903540" y="550375"/>
            <a:ext cx="8610600" cy="852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8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about Ossec</a:t>
            </a:r>
            <a:endParaRPr b="1" i="0" sz="5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8913372" y="1936912"/>
            <a:ext cx="5105399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Introduction to Ossec</a:t>
            </a:r>
            <a:endParaRPr b="0" i="0" sz="2400" u="none" cap="none" strike="noStrike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8903540" y="2560361"/>
            <a:ext cx="7696199" cy="3551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OSSEC is a commonly used host-based detection service that can alert on a variety of factors such as a system modification. It has a powerful correlation and analysis engine, integrating log analysis, file integrity checking, Windows registry monitoring, centralized policy enforcement, rootkit detection, real-time alerting and active response.It runs on most operating systems, including Linux, OpenBSD, FreeBSD, MacOS, Solaris and Windows.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9517224" y="8742578"/>
            <a:ext cx="3572101" cy="472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53839"/>
                </a:solidFill>
                <a:latin typeface="Arial"/>
                <a:ea typeface="Arial"/>
                <a:cs typeface="Arial"/>
                <a:sym typeface="Arial"/>
              </a:rPr>
              <a:t>LETS GET STARTED</a:t>
            </a:r>
            <a:endParaRPr/>
          </a:p>
        </p:txBody>
      </p:sp>
      <p:pic>
        <p:nvPicPr>
          <p:cNvPr descr="A person and person holding a sign&#10;&#10;Description automatically generated with medium confidence"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25" y="1413661"/>
            <a:ext cx="7656870" cy="765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39" name="Google Shape;139;p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3081817" y="976220"/>
            <a:ext cx="121243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Kali Ossec Server Configuration</a:t>
            </a:r>
            <a:endParaRPr/>
          </a:p>
        </p:txBody>
      </p:sp>
      <p:grpSp>
        <p:nvGrpSpPr>
          <p:cNvPr id="141" name="Google Shape;141;p4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42" name="Google Shape;142;p4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43" name="Google Shape;143;p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2770911" y="3395942"/>
            <a:ext cx="661243" cy="579967"/>
            <a:chOff x="0" y="0"/>
            <a:chExt cx="237662" cy="208450"/>
          </a:xfrm>
        </p:grpSpPr>
        <p:sp>
          <p:nvSpPr>
            <p:cNvPr id="145" name="Google Shape;145;p4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46" name="Google Shape;146;p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11024211" y="3426580"/>
            <a:ext cx="661243" cy="579967"/>
            <a:chOff x="0" y="0"/>
            <a:chExt cx="237662" cy="208450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49" name="Google Shape;149;p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</p:grpSp>
      <p:sp>
        <p:nvSpPr>
          <p:cNvPr id="150" name="Google Shape;150;p4"/>
          <p:cNvSpPr txBox="1"/>
          <p:nvPr/>
        </p:nvSpPr>
        <p:spPr>
          <a:xfrm>
            <a:off x="1981200" y="4189375"/>
            <a:ext cx="3760423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 to http://www.ossec.net/ and download the OSSEC file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10475901" y="4189375"/>
            <a:ext cx="3760423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Unzip it and move it to desktop</a:t>
            </a:r>
            <a:endParaRPr/>
          </a:p>
        </p:txBody>
      </p:sp>
      <p:pic>
        <p:nvPicPr>
          <p:cNvPr descr="A screenshot of a computer&#10;&#10;Description automatically generated"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144602"/>
            <a:ext cx="7081544" cy="3492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2200" y="4897582"/>
            <a:ext cx="6047200" cy="48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5"/>
          <p:cNvSpPr txBox="1"/>
          <p:nvPr/>
        </p:nvSpPr>
        <p:spPr>
          <a:xfrm>
            <a:off x="3081817" y="976220"/>
            <a:ext cx="121243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Kali Ossec Server Configuration</a:t>
            </a: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5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5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66" name="Google Shape;166;p5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7" name="Google Shape;167;p5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</p:grpSp>
      <p:sp>
        <p:nvSpPr>
          <p:cNvPr id="168" name="Google Shape;168;p5"/>
          <p:cNvSpPr txBox="1"/>
          <p:nvPr/>
        </p:nvSpPr>
        <p:spPr>
          <a:xfrm>
            <a:off x="228600" y="3975909"/>
            <a:ext cx="9448800" cy="2567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Run the following command to install php and required library: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sudo apt install -y php7.4 php7.4-cli php7.4-common libapache2-mod-	php7.4 apache2-utils sendmail inotify-tools apache2 build-essential gcc 	make wget tar libz-dev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sudo apt-get install libsystemd-dev -y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sudo apt-get install libssl-dev libpcre2-dev libevent-dev -y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228600" y="7076467"/>
            <a:ext cx="11881177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Once everything has been installed, run the commad: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php -v</a:t>
            </a: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ensure that php has been installed</a:t>
            </a:r>
            <a:endParaRPr/>
          </a:p>
        </p:txBody>
      </p:sp>
      <p:pic>
        <p:nvPicPr>
          <p:cNvPr descr="A screen shot of a computer&#10;&#10;Description automatically generated with medium confidence"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693201"/>
            <a:ext cx="11277600" cy="2219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12053116" y="8251433"/>
            <a:ext cx="5407242" cy="108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** Take note that the version of php should not exceed </a:t>
            </a:r>
            <a:r>
              <a:rPr b="0" i="0" lang="en-US" sz="21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php8</a:t>
            </a: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as there are some features has been deprecated in new version php **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77" name="Google Shape;177;p6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78" name="Google Shape;178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3081817" y="976220"/>
            <a:ext cx="121243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Kali Ossec Server Configuration</a:t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81" name="Google Shape;181;p6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82" name="Google Shape;182;p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6"/>
          <p:cNvGrpSpPr/>
          <p:nvPr/>
        </p:nvGrpSpPr>
        <p:grpSpPr>
          <a:xfrm>
            <a:off x="609600" y="3395942"/>
            <a:ext cx="661243" cy="579967"/>
            <a:chOff x="0" y="0"/>
            <a:chExt cx="237662" cy="208450"/>
          </a:xfrm>
        </p:grpSpPr>
        <p:sp>
          <p:nvSpPr>
            <p:cNvPr id="184" name="Google Shape;184;p6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85" name="Google Shape;185;p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/>
            </a:p>
          </p:txBody>
        </p:sp>
      </p:grpSp>
      <p:sp>
        <p:nvSpPr>
          <p:cNvPr id="186" name="Google Shape;186;p6"/>
          <p:cNvSpPr txBox="1"/>
          <p:nvPr/>
        </p:nvSpPr>
        <p:spPr>
          <a:xfrm>
            <a:off x="177469" y="4722420"/>
            <a:ext cx="4800600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Change location to your ossec-hids folder</a:t>
            </a:r>
            <a:endParaRPr/>
          </a:p>
        </p:txBody>
      </p:sp>
      <p:pic>
        <p:nvPicPr>
          <p:cNvPr descr="A picture containing text, font, screenshot, graphics&#10;&#10;Description automatically generated"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13" y="5785493"/>
            <a:ext cx="5404300" cy="68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5645316" y="4073621"/>
            <a:ext cx="6934200" cy="145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Install OSSEC by running the command: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sudo ./install.sh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Choose server installation for the type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put N for email notification.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•	keep default settings for the rest</a:t>
            </a:r>
            <a:endParaRPr/>
          </a:p>
        </p:txBody>
      </p:sp>
      <p:pic>
        <p:nvPicPr>
          <p:cNvPr descr="A picture containing text, screenshot, font&#10;&#10;Description automatically generated" id="189" name="Google Shape;189;p6"/>
          <p:cNvPicPr preferRelativeResize="0"/>
          <p:nvPr/>
        </p:nvPicPr>
        <p:blipFill rotWithShape="1">
          <a:blip r:embed="rId4">
            <a:alphaModFix/>
          </a:blip>
          <a:srcRect b="83974" l="0" r="0" t="0"/>
          <a:stretch/>
        </p:blipFill>
        <p:spPr>
          <a:xfrm>
            <a:off x="5887869" y="5876030"/>
            <a:ext cx="6067099" cy="624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6"/>
          <p:cNvGrpSpPr/>
          <p:nvPr/>
        </p:nvGrpSpPr>
        <p:grpSpPr>
          <a:xfrm>
            <a:off x="6717125" y="3395942"/>
            <a:ext cx="661243" cy="579967"/>
            <a:chOff x="0" y="0"/>
            <a:chExt cx="237662" cy="208450"/>
          </a:xfrm>
        </p:grpSpPr>
        <p:sp>
          <p:nvSpPr>
            <p:cNvPr id="191" name="Google Shape;191;p6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92" name="Google Shape;192;p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13940115" y="3404013"/>
            <a:ext cx="661243" cy="579967"/>
            <a:chOff x="0" y="0"/>
            <a:chExt cx="237662" cy="208450"/>
          </a:xfrm>
        </p:grpSpPr>
        <p:sp>
          <p:nvSpPr>
            <p:cNvPr id="194" name="Google Shape;194;p6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95" name="Google Shape;195;p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6.</a:t>
              </a:r>
              <a:endParaRPr/>
            </a:p>
          </p:txBody>
        </p:sp>
      </p:grpSp>
      <p:sp>
        <p:nvSpPr>
          <p:cNvPr id="196" name="Google Shape;196;p6"/>
          <p:cNvSpPr txBox="1"/>
          <p:nvPr/>
        </p:nvSpPr>
        <p:spPr>
          <a:xfrm>
            <a:off x="12650900" y="4339194"/>
            <a:ext cx="586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 the ossec server by using the command: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/var/ossec/bin/ossec-control start</a:t>
            </a:r>
            <a:endParaRPr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5">
            <a:alphaModFix/>
          </a:blip>
          <a:srcRect b="0" l="0" r="10153" t="0"/>
          <a:stretch/>
        </p:blipFill>
        <p:spPr>
          <a:xfrm>
            <a:off x="12636152" y="5436772"/>
            <a:ext cx="5451038" cy="23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7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203" name="Google Shape;203;p7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204" name="Google Shape;204;p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7"/>
          <p:cNvSpPr txBox="1"/>
          <p:nvPr/>
        </p:nvSpPr>
        <p:spPr>
          <a:xfrm>
            <a:off x="3081817" y="976220"/>
            <a:ext cx="121243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Kali Ossec-webui Configuration</a:t>
            </a:r>
            <a:endParaRPr/>
          </a:p>
        </p:txBody>
      </p:sp>
      <p:grpSp>
        <p:nvGrpSpPr>
          <p:cNvPr id="206" name="Google Shape;206;p7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207" name="Google Shape;207;p7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08" name="Google Shape;208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210" name="Google Shape;210;p7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11" name="Google Shape;211;p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</p:grpSp>
      <p:sp>
        <p:nvSpPr>
          <p:cNvPr id="212" name="Google Shape;212;p7"/>
          <p:cNvSpPr txBox="1"/>
          <p:nvPr/>
        </p:nvSpPr>
        <p:spPr>
          <a:xfrm>
            <a:off x="228600" y="4164552"/>
            <a:ext cx="7872928" cy="21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Run the following command to download the ossec-webui folder: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cd /tmp/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sudo git clone 	https://github.com/ossec/ossec-wui.git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sudo mv /tmp/ossec-wui /var/www/html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cd /var/www/html/ossec-wui</a:t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9163663" y="4063752"/>
            <a:ext cx="9753600" cy="21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Setting permission to let web ui able to access ossec folder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sudo chown -R www-data:www-data /var/www/html/ossec-wui/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cd /var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sudo chmod 777 ossec -R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cd /var/www/html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	sudo chmod 777 ossec-wui -R</a:t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>
            <a:off x="9601200" y="3395941"/>
            <a:ext cx="661243" cy="579967"/>
            <a:chOff x="0" y="0"/>
            <a:chExt cx="237662" cy="208450"/>
          </a:xfrm>
        </p:grpSpPr>
        <p:sp>
          <p:nvSpPr>
            <p:cNvPr id="215" name="Google Shape;215;p7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16" name="Google Shape;216;p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</p:grpSp>
      <p:pic>
        <p:nvPicPr>
          <p:cNvPr descr="A computer screen with white text&#10;&#10;Description automatically generated with low confidence"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460378"/>
            <a:ext cx="6096000" cy="293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creenshot, font&#10;&#10;Description automatically generated"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5953" y="6405787"/>
            <a:ext cx="573151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nt, text, screenshot, graphics&#10;&#10;Description automatically generated" id="219" name="Google Shape;2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8747" y="8285387"/>
            <a:ext cx="4841747" cy="88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8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225" name="Google Shape;225;p8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226" name="Google Shape;226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8"/>
          <p:cNvSpPr txBox="1"/>
          <p:nvPr/>
        </p:nvSpPr>
        <p:spPr>
          <a:xfrm>
            <a:off x="3081817" y="976220"/>
            <a:ext cx="12124366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Kali Ossec-webui Configuration</a:t>
            </a:r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229" name="Google Shape;229;p8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30" name="Google Shape;230;p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33" name="Google Shape;233;p8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</p:grpSp>
      <p:sp>
        <p:nvSpPr>
          <p:cNvPr id="234" name="Google Shape;234;p8"/>
          <p:cNvSpPr txBox="1"/>
          <p:nvPr/>
        </p:nvSpPr>
        <p:spPr>
          <a:xfrm>
            <a:off x="228600" y="4164552"/>
            <a:ext cx="8915400" cy="336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Restart apache2 by using command: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sudo systemctl restart apache2</a:t>
            </a:r>
            <a:endParaRPr/>
          </a:p>
        </p:txBody>
      </p:sp>
      <p:pic>
        <p:nvPicPr>
          <p:cNvPr descr="A white text on a black background&#10;&#10;Description automatically generated with low confidence"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94" y="4755580"/>
            <a:ext cx="7597675" cy="104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9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241" name="Google Shape;241;p9"/>
            <p:cNvSpPr/>
            <p:nvPr/>
          </p:nvSpPr>
          <p:spPr>
            <a:xfrm>
              <a:off x="0" y="0"/>
              <a:ext cx="4816592" cy="894404"/>
            </a:xfrm>
            <a:custGeom>
              <a:rect b="b" l="l" r="r" t="t"/>
              <a:pathLst>
                <a:path extrusionOk="0" h="8944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242" name="Google Shape;242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9"/>
          <p:cNvSpPr txBox="1"/>
          <p:nvPr/>
        </p:nvSpPr>
        <p:spPr>
          <a:xfrm>
            <a:off x="3088166" y="976220"/>
            <a:ext cx="13142433" cy="7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Window Ossec Agent Configuration</a:t>
            </a:r>
            <a:endParaRPr/>
          </a:p>
        </p:txBody>
      </p:sp>
      <p:grpSp>
        <p:nvGrpSpPr>
          <p:cNvPr id="244" name="Google Shape;244;p9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940800" cy="135828"/>
            </a:xfrm>
            <a:custGeom>
              <a:rect b="b" l="l" r="r" t="t"/>
              <a:pathLst>
                <a:path extrusionOk="0" h="135828" w="94080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46" name="Google Shape;246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49" name="Google Shape;249;p9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8532147" y="3408779"/>
            <a:ext cx="661243" cy="579967"/>
            <a:chOff x="0" y="0"/>
            <a:chExt cx="237662" cy="208450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237662" cy="208450"/>
            </a:xfrm>
            <a:custGeom>
              <a:rect b="b" l="l" r="r" t="t"/>
              <a:pathLst>
                <a:path extrusionOk="0" h="208450" w="237662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52" name="Google Shape;252;p9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</p:grpSp>
      <p:sp>
        <p:nvSpPr>
          <p:cNvPr id="253" name="Google Shape;253;p9"/>
          <p:cNvSpPr txBox="1"/>
          <p:nvPr/>
        </p:nvSpPr>
        <p:spPr>
          <a:xfrm>
            <a:off x="1358048" y="4336530"/>
            <a:ext cx="3760423" cy="708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 to http://www.ossec.net/ and download the OSSEC file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8198334" y="4258949"/>
            <a:ext cx="4686389" cy="1080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 to download folder and double click on the installer file and wait for the installation process complete.</a:t>
            </a:r>
            <a:endParaRPr/>
          </a:p>
        </p:txBody>
      </p:sp>
      <p:pic>
        <p:nvPicPr>
          <p:cNvPr descr="A screenshot of a computer&#10;&#10;Description automatically generated with medium confidence" id="255" name="Google Shape;2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11" y="5242264"/>
            <a:ext cx="5731510" cy="304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56" name="Google Shape;2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8599" y="5568573"/>
            <a:ext cx="6908137" cy="306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Korisnik</dc:creator>
</cp:coreProperties>
</file>